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41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82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593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4877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4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340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028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20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79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05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709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91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497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8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46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911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54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7EEC6FF-6BB2-45FC-9964-D9BD40426F74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11C50-E427-45B0-9F77-E3732C1DE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851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9FB85-43B2-4438-9908-28952C46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000" dirty="0"/>
              <a:t>Инспекция </a:t>
            </a:r>
            <a:r>
              <a:rPr lang="ru-RU" sz="4000"/>
              <a:t>исходного текста</a:t>
            </a:r>
            <a:endParaRPr lang="ru-RU" sz="4000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A6DC94D-A184-89B6-07AA-603B9214D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700" y="4776788"/>
            <a:ext cx="8824913" cy="862012"/>
          </a:xfrm>
        </p:spPr>
        <p:txBody>
          <a:bodyPr/>
          <a:lstStyle/>
          <a:p>
            <a:r>
              <a:rPr lang="ru-RU" dirty="0"/>
              <a:t>Подготовил Смирнов Константин</a:t>
            </a:r>
          </a:p>
          <a:p>
            <a:r>
              <a:rPr lang="ru-RU" dirty="0"/>
              <a:t>Групп ПКС-303</a:t>
            </a:r>
          </a:p>
        </p:txBody>
      </p:sp>
    </p:spTree>
    <p:extLst>
      <p:ext uri="{BB962C8B-B14F-4D97-AF65-F5344CB8AC3E}">
        <p14:creationId xmlns:p14="http://schemas.microsoft.com/office/powerpoint/2010/main" val="370727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F8DCB-055D-46F5-C022-78499EA5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Контроль передачи управления	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3E9474-F959-8BBA-0591-932D66AEA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43" y="1158255"/>
            <a:ext cx="9211343" cy="5353756"/>
          </a:xfrm>
        </p:spPr>
      </p:pic>
    </p:spTree>
    <p:extLst>
      <p:ext uri="{BB962C8B-B14F-4D97-AF65-F5344CB8AC3E}">
        <p14:creationId xmlns:p14="http://schemas.microsoft.com/office/powerpoint/2010/main" val="161979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0546D-6255-80E2-ECE3-836C1362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методов контроля передачи управления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3A7F535-471B-5980-9327-43B763CEB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9" y="1386394"/>
            <a:ext cx="9918356" cy="4862006"/>
          </a:xfrm>
        </p:spPr>
      </p:pic>
    </p:spTree>
    <p:extLst>
      <p:ext uri="{BB962C8B-B14F-4D97-AF65-F5344CB8AC3E}">
        <p14:creationId xmlns:p14="http://schemas.microsoft.com/office/powerpoint/2010/main" val="410728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9BC9F-56AE-E9C2-29A7-258B534B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ошибок, связанных с передачей управления</a:t>
            </a:r>
            <a:b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88F513-61EA-2C70-6CE3-37245AAEBF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32" y="1152983"/>
            <a:ext cx="10716257" cy="546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54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82E41-2A1F-F5D8-6EC9-54558309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Контроль межмодульных интерфейсов</a:t>
            </a:r>
            <a:endParaRPr lang="ru-RU" sz="4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69AA7E-9E80-2561-89AB-72081BC895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31" y="1169774"/>
            <a:ext cx="7079048" cy="530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17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B5DB2-F278-E981-767D-DA55AC97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Описание методов контроля межмодульных интерфейсов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1ECF061-DBF0-A055-39C8-A985CC0AB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192" y="1014555"/>
            <a:ext cx="7422003" cy="5583953"/>
          </a:xfrm>
        </p:spPr>
      </p:pic>
    </p:spTree>
    <p:extLst>
      <p:ext uri="{BB962C8B-B14F-4D97-AF65-F5344CB8AC3E}">
        <p14:creationId xmlns:p14="http://schemas.microsoft.com/office/powerpoint/2010/main" val="133235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9A979-701E-C568-7EC2-F9A679BA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Заключение</a:t>
            </a:r>
            <a:endParaRPr lang="ru-RU" sz="4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E9E6C0F-F656-EDB8-4E22-632B89F955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3" y="1289158"/>
            <a:ext cx="7834280" cy="522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1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753D2-C75E-A9CB-E82B-E54CCFA4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Введение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298B6D-8489-D72D-149C-2F3271E01B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81" y="891422"/>
            <a:ext cx="8270789" cy="551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6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463B0-56F7-8B4D-04D7-7E021768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800" dirty="0">
                <a:effectLst/>
                <a:latin typeface="Century Gothic (Заголовки)"/>
                <a:ea typeface="Calibri" panose="020F0502020204030204" pitchFamily="34" charset="0"/>
              </a:rPr>
              <a:t>Цель инспекции исходного текста</a:t>
            </a:r>
            <a:endParaRPr lang="ru-RU" dirty="0">
              <a:latin typeface="Century Gothic (Заголовки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96AB80-ACED-4C55-8A36-27E32C615C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73" y="1070918"/>
            <a:ext cx="8875810" cy="560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1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62D3E-A950-126C-2CE1-149E0D0D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Century Gothic (Заголовки)"/>
                <a:ea typeface="Calibri" panose="020F0502020204030204" pitchFamily="34" charset="0"/>
              </a:rPr>
              <a:t>Приложения для Инспекции исходного текста.</a:t>
            </a:r>
            <a:endParaRPr lang="ru-RU" sz="4400" dirty="0">
              <a:latin typeface="Century Gothic (Заголовки)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40F3E8-A924-1FFD-4A18-E9E8FD23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3" y="1751766"/>
            <a:ext cx="3300738" cy="372940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D8C13B7-2114-FA5D-0C3C-16687FACD1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34" y="1745588"/>
            <a:ext cx="3729404" cy="37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2497BCB-61F1-A2D4-3528-DAB8A9C5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192" y="2636109"/>
            <a:ext cx="3997564" cy="24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79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04E08-ED29-8DD1-6B94-E4097F70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" y="65539"/>
            <a:ext cx="9404723" cy="1400530"/>
          </a:xfrm>
        </p:spPr>
        <p:txBody>
          <a:bodyPr/>
          <a:lstStyle/>
          <a:p>
            <a:r>
              <a:rPr lang="ru-RU" sz="2000" dirty="0">
                <a:effectLst/>
                <a:latin typeface="Century Gothic (Заголовки)"/>
                <a:ea typeface="Calibri" panose="020F0502020204030204" pitchFamily="34" charset="0"/>
              </a:rPr>
              <a:t>Приложения </a:t>
            </a:r>
            <a:r>
              <a:rPr lang="ru-RU" sz="2000" dirty="0" err="1">
                <a:effectLst/>
                <a:latin typeface="Century Gothic (Заголовки)"/>
                <a:ea typeface="Calibri" panose="020F0502020204030204" pitchFamily="34" charset="0"/>
              </a:rPr>
              <a:t>JSLint</a:t>
            </a:r>
            <a:endParaRPr lang="ru-RU" sz="4400" dirty="0">
              <a:latin typeface="Century Gothic (Заголовки)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89651DB-61C3-A1FB-4149-F21CFAA44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045" y="453081"/>
            <a:ext cx="13393970" cy="6339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427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D4E94-0337-3E67-3294-F0B996AB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30" y="55316"/>
            <a:ext cx="9404723" cy="1400530"/>
          </a:xfrm>
        </p:spPr>
        <p:txBody>
          <a:bodyPr/>
          <a:lstStyle/>
          <a:p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Этапы проведения инспекции исходного текста</a:t>
            </a:r>
            <a:br>
              <a:rPr lang="ru-RU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1AA9B7-DD53-5A96-97BD-1996A2F6F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03" y="410751"/>
            <a:ext cx="8715531" cy="6391933"/>
          </a:xfrm>
        </p:spPr>
      </p:pic>
    </p:spTree>
    <p:extLst>
      <p:ext uri="{BB962C8B-B14F-4D97-AF65-F5344CB8AC3E}">
        <p14:creationId xmlns:p14="http://schemas.microsoft.com/office/powerpoint/2010/main" val="307533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A46F9B-84F1-9272-4FAE-99DF4DD65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532" y="0"/>
            <a:ext cx="9404723" cy="1400530"/>
          </a:xfrm>
        </p:spPr>
        <p:txBody>
          <a:bodyPr/>
          <a:lstStyle/>
          <a:p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 общей процедуры проведения инспекции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DEEA74-AA2E-A3BC-A051-211312A77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762" y="741405"/>
            <a:ext cx="5840855" cy="5803557"/>
          </a:xfrm>
        </p:spPr>
      </p:pic>
    </p:spTree>
    <p:extLst>
      <p:ext uri="{BB962C8B-B14F-4D97-AF65-F5344CB8AC3E}">
        <p14:creationId xmlns:p14="http://schemas.microsoft.com/office/powerpoint/2010/main" val="251045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37A1E-5761-AEEC-636B-D6EA58D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Контроль обращений к данным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3738895-9DEF-1440-46BE-C75A5321E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819" y="1543897"/>
            <a:ext cx="9536938" cy="4403822"/>
          </a:xfrm>
        </p:spPr>
      </p:pic>
    </p:spTree>
    <p:extLst>
      <p:ext uri="{BB962C8B-B14F-4D97-AF65-F5344CB8AC3E}">
        <p14:creationId xmlns:p14="http://schemas.microsoft.com/office/powerpoint/2010/main" val="380742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94D6C-6CD6-C0BA-5B5F-96DB7121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Контроль вычислений</a:t>
            </a:r>
            <a:endParaRPr lang="ru-RU" sz="4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5D334BF-5A16-F2EF-4F66-C90701146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076" y="1381014"/>
            <a:ext cx="10464622" cy="5143354"/>
          </a:xfrm>
        </p:spPr>
      </p:pic>
    </p:spTree>
    <p:extLst>
      <p:ext uri="{BB962C8B-B14F-4D97-AF65-F5344CB8AC3E}">
        <p14:creationId xmlns:p14="http://schemas.microsoft.com/office/powerpoint/2010/main" val="1507815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181</TotalTime>
  <Words>65</Words>
  <Application>Microsoft Office PowerPoint</Application>
  <PresentationFormat>Широкоэкранный</PresentationFormat>
  <Paragraphs>17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Century Gothic (Заголовки)</vt:lpstr>
      <vt:lpstr>Times New Roman</vt:lpstr>
      <vt:lpstr>Wingdings 3</vt:lpstr>
      <vt:lpstr>Ион</vt:lpstr>
      <vt:lpstr>Инспекция исходного текста</vt:lpstr>
      <vt:lpstr>Введение</vt:lpstr>
      <vt:lpstr>Цель инспекции исходного текста</vt:lpstr>
      <vt:lpstr>Приложения для Инспекции исходного текста.</vt:lpstr>
      <vt:lpstr>Приложения JSLint</vt:lpstr>
      <vt:lpstr>Этапы проведения инспекции исходного текста </vt:lpstr>
      <vt:lpstr>Описание общей процедуры проведения инспекции </vt:lpstr>
      <vt:lpstr>Контроль обращений к данным</vt:lpstr>
      <vt:lpstr>Контроль вычислений</vt:lpstr>
      <vt:lpstr>Контроль передачи управления </vt:lpstr>
      <vt:lpstr>Описание методов контроля передачи управления</vt:lpstr>
      <vt:lpstr>Примеры ошибок, связанных с передачей управления </vt:lpstr>
      <vt:lpstr>Контроль межмодульных интерфейсов</vt:lpstr>
      <vt:lpstr>Описание методов контроля межмодульных интерфейсов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Формирование технического задания</dc:title>
  <dc:creator>Constantine Smirnov</dc:creator>
  <cp:lastModifiedBy>Constantine Smirnov</cp:lastModifiedBy>
  <cp:revision>30</cp:revision>
  <dcterms:created xsi:type="dcterms:W3CDTF">2023-05-31T09:45:12Z</dcterms:created>
  <dcterms:modified xsi:type="dcterms:W3CDTF">2023-06-07T03:36:47Z</dcterms:modified>
</cp:coreProperties>
</file>